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4EC"/>
    <a:srgbClr val="43D9ED"/>
    <a:srgbClr val="DC54C2"/>
    <a:srgbClr val="31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EE24A-B325-453D-9D1B-53A264C65966}" v="3" dt="2022-07-05T07:35:45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vilė, Gintarė" userId="00826205-45dd-4580-b587-1dfd54f9b1df" providerId="ADAL" clId="{EB2EE24A-B325-453D-9D1B-53A264C65966}"/>
    <pc:docChg chg="undo custSel addSld delSld modSld">
      <pc:chgData name="Norvilė, Gintarė" userId="00826205-45dd-4580-b587-1dfd54f9b1df" providerId="ADAL" clId="{EB2EE24A-B325-453D-9D1B-53A264C65966}" dt="2022-07-05T07:35:45.085" v="8"/>
      <pc:docMkLst>
        <pc:docMk/>
      </pc:docMkLst>
      <pc:sldChg chg="add del">
        <pc:chgData name="Norvilė, Gintarė" userId="00826205-45dd-4580-b587-1dfd54f9b1df" providerId="ADAL" clId="{EB2EE24A-B325-453D-9D1B-53A264C65966}" dt="2022-07-05T07:35:45.085" v="8"/>
        <pc:sldMkLst>
          <pc:docMk/>
          <pc:sldMk cId="1668657769" sldId="264"/>
        </pc:sldMkLst>
      </pc:sldChg>
      <pc:sldChg chg="addSp delSp new del mod">
        <pc:chgData name="Norvilė, Gintarė" userId="00826205-45dd-4580-b587-1dfd54f9b1df" providerId="ADAL" clId="{EB2EE24A-B325-453D-9D1B-53A264C65966}" dt="2022-07-05T07:34:37.680" v="4" actId="47"/>
        <pc:sldMkLst>
          <pc:docMk/>
          <pc:sldMk cId="1673210723" sldId="264"/>
        </pc:sldMkLst>
        <pc:picChg chg="add del">
          <ac:chgData name="Norvilė, Gintarė" userId="00826205-45dd-4580-b587-1dfd54f9b1df" providerId="ADAL" clId="{EB2EE24A-B325-453D-9D1B-53A264C65966}" dt="2022-07-05T07:34:32.316" v="2" actId="22"/>
          <ac:picMkLst>
            <pc:docMk/>
            <pc:sldMk cId="1673210723" sldId="264"/>
            <ac:picMk id="5" creationId="{77FEEB6E-27DF-4848-8655-D120CF943265}"/>
          </ac:picMkLst>
        </pc:picChg>
      </pc:sldChg>
      <pc:sldChg chg="add del">
        <pc:chgData name="Norvilė, Gintarė" userId="00826205-45dd-4580-b587-1dfd54f9b1df" providerId="ADAL" clId="{EB2EE24A-B325-453D-9D1B-53A264C65966}" dt="2022-07-05T07:34:37.769" v="5" actId="47"/>
        <pc:sldMkLst>
          <pc:docMk/>
          <pc:sldMk cId="1668657769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5D77-64B8-4BEE-A517-503D4A37C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0B059-2DAD-4ECB-9385-720DE1094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8825-9CF4-44D0-B195-FBD4506D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29F77-0395-4270-A25E-6ABFE3CC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C5EE-34A8-4F54-8A06-22FE29BE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113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6B35-8DC7-4B13-B8C9-4B08B693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75081-B7B6-46A7-8B3B-93E7FCF59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757D-0DCA-47CA-B7DF-015A9F07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C661B-90AF-4769-9608-3C74FB9A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ACDA-DA6B-4B51-89EB-7AD0ACD3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457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B5C56-04AB-4736-848A-1F8432D09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EA223-082C-41AE-A8AB-5ABF08522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A9558-8DE6-4DF0-A4DC-1C296ED4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8751A-060D-4531-9908-408426A6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F82-DFFC-47AB-A219-7F48C596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68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B752-CC29-4613-861A-FD2C0EA4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B03E-420B-430A-A64F-0D50E9DC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247F8-B385-4324-9642-6E04FBB4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F2F6-6D00-4A7C-BAFD-2B96EE8B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A887-2041-40D9-8F80-3F6906F2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88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7BBF-EEFF-439B-9A49-CCB80A38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7F25-0D0A-4171-A333-E8B3EBCC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3CFF-BA00-482F-BCCC-567A88B1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0E114-0D18-46DB-9F38-A53B9B1F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3673-4665-447D-997A-FBE6C0BA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487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FC59-C911-4EB7-9DD2-55C6AA29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BC02-AB97-4C73-966E-BA3D6D20F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66F54-2FE5-4472-94D4-D07D958EB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DCB9B-F081-4C3E-A5F4-BFF2C7C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D17F9-8C31-4451-8CAC-551D6A29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48116-CF43-43A1-80B1-57143C45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0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473D-789A-40A3-B117-DD4C6D96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15FA3-222B-4862-B5F4-B77A135D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5E242-7845-4F6F-8485-3422F0E2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8EDA1-F413-4E62-AB59-68590520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2783F-44BD-4412-B5F3-152C37B0E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5E6E6-087A-43F7-A739-1165F1B2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4F7E7-13B1-49F8-AFA6-2FEF19E2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B8104-2CF9-4770-95E6-BAE6A667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55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2A14-5D90-476F-BA5C-EA89FC89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04D2C-CA4A-4CA5-9737-046E6A7B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E6A54-C270-4F6F-9519-173B8C43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4D6D6-CB0B-431C-B161-8C1FC446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894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92670-FA5A-4F09-890D-EB55501A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24FD0-70F5-4296-8A7D-F71C438B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0B60-28FC-4A82-AD0E-C3489CF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05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8D1E-34A6-4EA7-BCD5-5CD4EEF7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0B23-9FCA-4D51-8BEB-F949C5E1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A0E4E-09F9-41C5-966D-96DBA660E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31C5-2182-4B28-84CE-6FA5F1F0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DB6D-8704-4354-8A90-7500D4AC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C73FF-CA67-44B1-B9D3-6353DDE9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179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3CA2-50AE-426D-81B6-436367BE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7B38B-A4E4-4CC7-B99C-1AFF03406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246E9-CB65-48BC-95DE-53175E6D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10991-F075-4BD5-983F-29E1CB96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D49A2-7C48-42F6-938A-5FB7D391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4A19E-47F8-4CFE-B9CE-7583C360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79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672CA-4875-4BBB-91EE-C269C104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AE4A7-F8E3-4C84-A39F-3A5E9BC6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0D9F-FD1A-44B1-A853-D0C2F61E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34A3-882A-4FC8-BDE6-E35D72EF97E0}" type="datetimeFigureOut">
              <a:rPr lang="lt-LT" smtClean="0"/>
              <a:t>2022-07-05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82283-36F9-43B2-889E-4307E1E9C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C4870-5659-431B-B1B9-B39CF571D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CD53-641E-49E0-A4BE-C42C991A80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56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otelzemaites.l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forthotel.lt/hotel-vilniu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niuscityhotel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nerhotel.lt/?lang=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tahote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lithuanianope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44B42A97-2187-442B-BB48-39526296D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uilding, place of worship, government building&#10;&#10;Description automatically generated">
            <a:extLst>
              <a:ext uri="{FF2B5EF4-FFF2-40B4-BE49-F238E27FC236}">
                <a16:creationId xmlns:a16="http://schemas.microsoft.com/office/drawing/2014/main" id="{8430451F-881C-46DA-BC16-71F5B697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1"/>
          <a:stretch/>
        </p:blipFill>
        <p:spPr>
          <a:xfrm>
            <a:off x="20" y="-452"/>
            <a:ext cx="12191980" cy="4571990"/>
          </a:xfrm>
          <a:prstGeom prst="rect">
            <a:avLst/>
          </a:prstGeom>
        </p:spPr>
      </p:pic>
      <p:sp>
        <p:nvSpPr>
          <p:cNvPr id="12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56BBF-50F2-4397-9964-70C31CC2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14" y="5082934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/>
              <a:t>Choose</a:t>
            </a:r>
            <a:r>
              <a:rPr lang="lt-LT" sz="4200" dirty="0"/>
              <a:t> the</a:t>
            </a:r>
            <a:r>
              <a:rPr lang="en-US" sz="4200" dirty="0"/>
              <a:t> best hotel for you</a:t>
            </a:r>
            <a:endParaRPr lang="lt-LT" sz="4200" dirty="0"/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1B1D834C-2707-49B0-A3CE-334D83DF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5048" y="5266944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CEFF"/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6EC26-4391-4B4A-B79A-87022ED1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880084" cy="1492132"/>
          </a:xfrm>
        </p:spPr>
        <p:txBody>
          <a:bodyPr anchor="t">
            <a:normAutofit/>
          </a:bodyPr>
          <a:lstStyle/>
          <a:p>
            <a:r>
              <a:rPr lang="lt-LT" dirty="0"/>
              <a:t>Zemaites Hotel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03676-D7CA-45EC-8E1E-5CDF8CBD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9" y="1797908"/>
            <a:ext cx="6562253" cy="31006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39A8-4517-43C8-B621-475E14E0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629" y="2154532"/>
            <a:ext cx="3410309" cy="2809354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</a:rPr>
              <a:t>Adress: </a:t>
            </a:r>
            <a:r>
              <a:rPr kumimoji="0" lang="lt-LT" altLang="lt-LT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Zemaites str. 15</a:t>
            </a:r>
          </a:p>
          <a:p>
            <a:pPr marL="457200" marR="0" lvl="1" indent="-4572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LT-03118 Vilnius, Lithuania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00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Phone:+</a:t>
            </a:r>
            <a:r>
              <a:rPr kumimoji="0" lang="lt-LT" altLang="lt-LT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370 5 213 31 93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00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Email: </a:t>
            </a:r>
            <a:r>
              <a:rPr kumimoji="0" lang="lt-LT" altLang="lt-LT" sz="2000" b="0" i="0" u="sng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info@hotelzemaites.lt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</a:endParaRPr>
          </a:p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</a:rPr>
              <a:t>Website: </a:t>
            </a:r>
            <a:r>
              <a:rPr lang="lt-LT" sz="2000" dirty="0">
                <a:solidFill>
                  <a:schemeClr val="tx1">
                    <a:alpha val="60000"/>
                  </a:schemeClr>
                </a:solidFill>
              </a:rPr>
              <a:t>//www.hotelzemaites.lt/3-star-hotel-in-vilnius/</a:t>
            </a:r>
          </a:p>
          <a:p>
            <a:endParaRPr lang="lt-LT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D9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24ABE-67F6-4729-96AA-C0719243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2" y="1570304"/>
            <a:ext cx="6838789" cy="33681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FD99-E098-4D5A-86BB-50116D85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r>
              <a:rPr lang="lt-LT" sz="2000" b="1" i="0" dirty="0">
                <a:solidFill>
                  <a:schemeClr val="tx1">
                    <a:alpha val="60000"/>
                  </a:schemeClr>
                </a:solidFill>
                <a:effectLst/>
              </a:rPr>
              <a:t>Adress: </a:t>
            </a:r>
            <a:r>
              <a:rPr lang="lt-LT" sz="2000" i="0" dirty="0">
                <a:solidFill>
                  <a:schemeClr val="tx1">
                    <a:alpha val="60000"/>
                  </a:schemeClr>
                </a:solidFill>
                <a:effectLst/>
              </a:rPr>
              <a:t>Kauno str. 14</a:t>
            </a:r>
          </a:p>
          <a:p>
            <a:pPr marL="0" indent="0">
              <a:buNone/>
            </a:pP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</a:rPr>
              <a:t>LT-03212 Vilnius Lithuania</a:t>
            </a:r>
            <a:br>
              <a:rPr lang="lt-LT" sz="20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</a:rPr>
              <a:t>Tel.:+370 5 25 05 111</a:t>
            </a:r>
            <a:br>
              <a:rPr lang="lt-LT" sz="20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</a:rPr>
              <a:t>Fax.: +370 6 85 98 920</a:t>
            </a:r>
            <a:br>
              <a:rPr lang="lt-LT" sz="20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</a:rPr>
              <a:t>E-mail: Co.Vilnius@choice.lt</a:t>
            </a:r>
            <a:endParaRPr lang="en-US" sz="2000" b="0" i="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</a:t>
            </a:r>
            <a:r>
              <a:rPr lang="lt-LT" sz="2000" dirty="0">
                <a:solidFill>
                  <a:schemeClr val="tx1">
                    <a:alpha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https://comforthotel.lt/hotel-vilnius/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lt-LT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5EDB7E-83F9-4DC3-8335-3B8EDD9C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880084" cy="1492132"/>
          </a:xfrm>
        </p:spPr>
        <p:txBody>
          <a:bodyPr anchor="t">
            <a:normAutofit/>
          </a:bodyPr>
          <a:lstStyle/>
          <a:p>
            <a:r>
              <a:rPr lang="lt-LT" dirty="0"/>
              <a:t>Comfort Hotel</a:t>
            </a:r>
          </a:p>
        </p:txBody>
      </p:sp>
    </p:spTree>
    <p:extLst>
      <p:ext uri="{BB962C8B-B14F-4D97-AF65-F5344CB8AC3E}">
        <p14:creationId xmlns:p14="http://schemas.microsoft.com/office/powerpoint/2010/main" val="289365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D9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B48D7-6182-44D6-A0F3-3B7CBC75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" y="1212130"/>
            <a:ext cx="6499083" cy="41269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22AB-C157-4176-921D-289BF2B7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</a:rPr>
              <a:t>Adress: </a:t>
            </a:r>
            <a:r>
              <a:rPr lang="lt-LT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Mk Ciurlionio Street 84 Vilnius LT-03100 </a:t>
            </a:r>
            <a:endParaRPr lang="lt-LT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lt-LT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Lithuania+ 370-5-2743400</a:t>
            </a:r>
          </a:p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</a:rPr>
              <a:t>Website: </a:t>
            </a:r>
            <a:r>
              <a:rPr lang="lt-LT" sz="2000" dirty="0">
                <a:solidFill>
                  <a:schemeClr val="tx1">
                    <a:alpha val="60000"/>
                  </a:schemeClr>
                </a:solidFill>
              </a:rPr>
              <a:t>https://www.ihg.com/crowneplaza/hotels/gb/en/vilnius/vnoci/hoteldetail?cm_mmc=YextLocal-_-CP-_-LT-_-VNOCI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11F6AE-3A2A-4E29-86BA-A985C1A6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15747"/>
            <a:ext cx="4049680" cy="1492132"/>
          </a:xfrm>
        </p:spPr>
        <p:txBody>
          <a:bodyPr anchor="t">
            <a:normAutofit/>
          </a:bodyPr>
          <a:lstStyle/>
          <a:p>
            <a:r>
              <a:rPr lang="lt-LT" dirty="0"/>
              <a:t>Crown Plaza Vilnius</a:t>
            </a:r>
          </a:p>
        </p:txBody>
      </p:sp>
    </p:spTree>
    <p:extLst>
      <p:ext uri="{BB962C8B-B14F-4D97-AF65-F5344CB8AC3E}">
        <p14:creationId xmlns:p14="http://schemas.microsoft.com/office/powerpoint/2010/main" val="28459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D9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1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8" name="Rectangle 83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: Shape 85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DEC45-D3BE-4F88-A916-FB6FB4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402" y="653070"/>
            <a:ext cx="4331872" cy="1492132"/>
          </a:xfrm>
        </p:spPr>
        <p:txBody>
          <a:bodyPr anchor="t">
            <a:normAutofit/>
          </a:bodyPr>
          <a:lstStyle/>
          <a:p>
            <a:r>
              <a:rPr lang="lt-LT" dirty="0"/>
              <a:t>Vilnius City Hotel</a:t>
            </a:r>
          </a:p>
        </p:txBody>
      </p:sp>
      <p:sp>
        <p:nvSpPr>
          <p:cNvPr id="100" name="Freeform: Shape 87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30059ED4-B983-4374-AC66-7DCF30B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1" y="1399136"/>
            <a:ext cx="6881190" cy="38706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7AA0-E8BA-47C8-B20C-59930B42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chemeClr val="tx1">
                    <a:alpha val="60000"/>
                  </a:schemeClr>
                </a:solidFill>
              </a:rPr>
              <a:t>Adress: </a:t>
            </a: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BlinkMacSystemFont"/>
              </a:rPr>
              <a:t>Švitrigailos g. 11D, Naujamiestis, LT-03228 Vilnius, Lithuania</a:t>
            </a:r>
          </a:p>
          <a:p>
            <a:r>
              <a:rPr lang="lt-LT" sz="2000" dirty="0">
                <a:solidFill>
                  <a:schemeClr val="tx1">
                    <a:alpha val="60000"/>
                  </a:schemeClr>
                </a:solidFill>
                <a:latin typeface="BlinkMacSystemFont"/>
              </a:rPr>
              <a:t>Website: </a:t>
            </a:r>
            <a:r>
              <a:rPr lang="lt-LT" sz="2000" dirty="0">
                <a:solidFill>
                  <a:schemeClr val="tx1">
                    <a:alpha val="60000"/>
                  </a:schemeClr>
                </a:solidFill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https://www.vilniuscityhotel.com/</a:t>
            </a:r>
            <a:endParaRPr lang="lt-LT" sz="2000" dirty="0">
              <a:solidFill>
                <a:schemeClr val="tx1">
                  <a:alpha val="60000"/>
                </a:schemeClr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228346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C4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53937-D75D-4E47-822A-B21E840F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lt-LT" dirty="0"/>
              <a:t>Corner Hotel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EFEB8-C225-4091-B831-012189FB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6" y="1426402"/>
            <a:ext cx="6759826" cy="40051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7EA42-7D75-4597-B019-4AE56D9F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</a:rPr>
              <a:t>Adress: </a:t>
            </a:r>
            <a:r>
              <a:rPr lang="lt-LT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BlinkMacSystemFont"/>
              </a:rPr>
              <a:t>T. Ševčenkos g. 16, Naujamiestis, LT-03111 Vilnius, Lithuania </a:t>
            </a:r>
          </a:p>
          <a:p>
            <a:r>
              <a:rPr lang="lt-LT" sz="2000" b="1" dirty="0">
                <a:solidFill>
                  <a:schemeClr val="tx1">
                    <a:alpha val="60000"/>
                  </a:schemeClr>
                </a:solidFill>
                <a:latin typeface="BlinkMacSystemFont"/>
              </a:rPr>
              <a:t>Website: </a:t>
            </a:r>
            <a:r>
              <a:rPr lang="lt-LT" sz="2000" dirty="0">
                <a:solidFill>
                  <a:schemeClr val="tx1">
                    <a:alpha val="60000"/>
                  </a:schemeClr>
                </a:solidFill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https://cornerhotel.lt/?lang=en</a:t>
            </a:r>
            <a:endParaRPr lang="lt-LT" sz="2000" dirty="0">
              <a:solidFill>
                <a:schemeClr val="tx1">
                  <a:alpha val="60000"/>
                </a:schemeClr>
              </a:solidFill>
              <a:latin typeface="BlinkMacSystemFont"/>
            </a:endParaRPr>
          </a:p>
          <a:p>
            <a:endParaRPr lang="lt-LT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5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C4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A6AAE-E47B-42F8-B564-B0D5A506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lt-LT" sz="3700"/>
              <a:t>Grata by Centrum Hotels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A0320-5C2C-4EB3-B13B-21E75C69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" y="988329"/>
            <a:ext cx="6948529" cy="48813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F118-4C7E-4840-B7A5-5B262D58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r>
              <a:rPr lang="lt-LT" sz="2000">
                <a:solidFill>
                  <a:schemeClr val="tx1">
                    <a:alpha val="60000"/>
                  </a:schemeClr>
                </a:solidFill>
              </a:rPr>
              <a:t>Adress: </a:t>
            </a:r>
            <a:r>
              <a:rPr lang="lt-LT" sz="2000" b="0" i="0">
                <a:solidFill>
                  <a:schemeClr val="tx1">
                    <a:alpha val="60000"/>
                  </a:schemeClr>
                </a:solidFill>
                <a:effectLst/>
                <a:latin typeface="BlinkMacSystemFont"/>
              </a:rPr>
              <a:t>Vytenio g. 9, Naujamiestis, LT-03113 Vilnius, Lithuania </a:t>
            </a:r>
          </a:p>
          <a:p>
            <a:r>
              <a:rPr lang="lt-LT" sz="2000">
                <a:solidFill>
                  <a:schemeClr val="tx1">
                    <a:alpha val="60000"/>
                  </a:schemeClr>
                </a:solidFill>
                <a:latin typeface="BlinkMacSystemFont"/>
              </a:rPr>
              <a:t>Website: </a:t>
            </a:r>
            <a:r>
              <a:rPr lang="lt-LT" sz="2000">
                <a:solidFill>
                  <a:schemeClr val="tx1">
                    <a:alpha val="60000"/>
                  </a:schemeClr>
                </a:solidFill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https://www.gratahotel.com/</a:t>
            </a:r>
            <a:endParaRPr lang="lt-LT" sz="2000">
              <a:solidFill>
                <a:schemeClr val="tx1">
                  <a:alpha val="60000"/>
                </a:schemeClr>
              </a:solidFill>
              <a:latin typeface="BlinkMacSystemFont"/>
            </a:endParaRPr>
          </a:p>
          <a:p>
            <a:endParaRPr lang="lt-LT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C7D-5E1A-4A91-8C56-BDE6C4D0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316"/>
            <a:ext cx="10515600" cy="1325563"/>
          </a:xfrm>
        </p:spPr>
        <p:txBody>
          <a:bodyPr/>
          <a:lstStyle/>
          <a:p>
            <a:pPr algn="ctr"/>
            <a:r>
              <a:rPr lang="lt-LT" dirty="0"/>
              <a:t>Problems?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CFF1-4826-4783-A90C-EB0852F5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515600" cy="4351338"/>
          </a:xfrm>
        </p:spPr>
        <p:txBody>
          <a:bodyPr/>
          <a:lstStyle/>
          <a:p>
            <a:pPr algn="ctr"/>
            <a:r>
              <a:rPr lang="lt-LT" dirty="0"/>
              <a:t>Contact straith to Gintare Norvile </a:t>
            </a:r>
          </a:p>
          <a:p>
            <a:pPr marL="0" indent="0" algn="ctr">
              <a:buNone/>
            </a:pPr>
            <a:r>
              <a:rPr lang="lt-LT" dirty="0"/>
              <a:t>Email – </a:t>
            </a:r>
            <a:r>
              <a:rPr lang="lt-LT" dirty="0">
                <a:hlinkClick r:id="rId2"/>
              </a:rPr>
              <a:t>lithuanianopen</a:t>
            </a:r>
            <a:r>
              <a:rPr lang="en-US" dirty="0">
                <a:hlinkClick r:id="rId2"/>
              </a:rPr>
              <a:t>@gmail.com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Phone and WhatsApp - +37064815363</a:t>
            </a:r>
          </a:p>
          <a:p>
            <a:pPr marL="0" indent="0" algn="ctr">
              <a:buNone/>
            </a:pPr>
            <a:r>
              <a:rPr lang="en-US" dirty="0"/>
              <a:t>Facebook Messenger – </a:t>
            </a:r>
            <a:r>
              <a:rPr lang="en-US" dirty="0" err="1"/>
              <a:t>Gintare</a:t>
            </a:r>
            <a:r>
              <a:rPr lang="en-US" dirty="0"/>
              <a:t> </a:t>
            </a:r>
            <a:r>
              <a:rPr lang="en-US" dirty="0" err="1"/>
              <a:t>Norvile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See you in Vilnius! 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DA630-D3E5-4325-A3EF-1C13C16A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004" y="4700517"/>
            <a:ext cx="2451989" cy="18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401A18DE73B4E9954715699C6A2C4" ma:contentTypeVersion="13" ma:contentTypeDescription="Create a new document." ma:contentTypeScope="" ma:versionID="28a652a383108229307b8333bdc6dbca">
  <xsd:schema xmlns:xsd="http://www.w3.org/2001/XMLSchema" xmlns:xs="http://www.w3.org/2001/XMLSchema" xmlns:p="http://schemas.microsoft.com/office/2006/metadata/properties" xmlns:ns3="de2e7125-b853-4afc-9701-373c4bf0cbd9" xmlns:ns4="01fc4574-1959-4d77-b915-fba35ccecb3b" targetNamespace="http://schemas.microsoft.com/office/2006/metadata/properties" ma:root="true" ma:fieldsID="df5eeafa6d8a6961ab5989f53500d603" ns3:_="" ns4:_="">
    <xsd:import namespace="de2e7125-b853-4afc-9701-373c4bf0cbd9"/>
    <xsd:import namespace="01fc4574-1959-4d77-b915-fba35ccecb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e7125-b853-4afc-9701-373c4bf0cb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c4574-1959-4d77-b915-fba35cce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4B32C9-88F7-42E0-8C5D-5857884862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1fc4574-1959-4d77-b915-fba35ccecb3b"/>
    <ds:schemaRef ds:uri="de2e7125-b853-4afc-9701-373c4bf0cbd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F075FE-3166-475C-9C64-F36B8AFC1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BBD93-8350-44A0-A0AD-A30F7D4F9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e7125-b853-4afc-9701-373c4bf0cbd9"/>
    <ds:schemaRef ds:uri="01fc4574-1959-4d77-b915-fba35ccec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</TotalTime>
  <Words>251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BlinkMacSystemFont</vt:lpstr>
      <vt:lpstr>Calibri</vt:lpstr>
      <vt:lpstr>Calibri Light</vt:lpstr>
      <vt:lpstr>Tw Cen MT</vt:lpstr>
      <vt:lpstr>Office Theme</vt:lpstr>
      <vt:lpstr>Choose the best hotel for you</vt:lpstr>
      <vt:lpstr>Zemaites Hotel</vt:lpstr>
      <vt:lpstr>Comfort Hotel</vt:lpstr>
      <vt:lpstr>Crown Plaza Vilnius</vt:lpstr>
      <vt:lpstr>Vilnius City Hotel</vt:lpstr>
      <vt:lpstr>Corner Hotel </vt:lpstr>
      <vt:lpstr>Grata by Centrum Hotels</vt:lpstr>
      <vt:lpstr>Problems? </vt:lpstr>
    </vt:vector>
  </TitlesOfParts>
  <Company>Thermo Fisher Scientific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Lithuanian Open 2022 November 4-6</dc:title>
  <dc:creator>Norvilė, Gintarė</dc:creator>
  <cp:lastModifiedBy>Norvilė, Gintarė</cp:lastModifiedBy>
  <cp:revision>3</cp:revision>
  <dcterms:created xsi:type="dcterms:W3CDTF">2022-07-04T14:28:14Z</dcterms:created>
  <dcterms:modified xsi:type="dcterms:W3CDTF">2022-07-05T07:35:47Z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0x010100BED401A18DE73B4E9954715699C6A2C4</vt:lpwstr>
  </property>
</Properties>
</file>