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vilė, Gintarė" userId="00826205-45dd-4580-b587-1dfd54f9b1df" providerId="ADAL" clId="{68CB42AF-D72F-44A4-BF16-547A2845738E}"/>
    <pc:docChg chg="undo custSel addSld modSld">
      <pc:chgData name="Norvilė, Gintarė" userId="00826205-45dd-4580-b587-1dfd54f9b1df" providerId="ADAL" clId="{68CB42AF-D72F-44A4-BF16-547A2845738E}" dt="2023-10-23T11:05:19.940" v="553" actId="20577"/>
      <pc:docMkLst>
        <pc:docMk/>
      </pc:docMkLst>
      <pc:sldChg chg="modSp mod">
        <pc:chgData name="Norvilė, Gintarė" userId="00826205-45dd-4580-b587-1dfd54f9b1df" providerId="ADAL" clId="{68CB42AF-D72F-44A4-BF16-547A2845738E}" dt="2023-10-23T10:58:33.277" v="516" actId="20577"/>
        <pc:sldMkLst>
          <pc:docMk/>
          <pc:sldMk cId="1089041305" sldId="256"/>
        </pc:sldMkLst>
        <pc:spChg chg="mod">
          <ac:chgData name="Norvilė, Gintarė" userId="00826205-45dd-4580-b587-1dfd54f9b1df" providerId="ADAL" clId="{68CB42AF-D72F-44A4-BF16-547A2845738E}" dt="2023-10-23T10:58:33.277" v="516" actId="20577"/>
          <ac:spMkLst>
            <pc:docMk/>
            <pc:sldMk cId="1089041305" sldId="256"/>
            <ac:spMk id="3" creationId="{0072A01D-452B-8244-F515-EDBB2699D127}"/>
          </ac:spMkLst>
        </pc:spChg>
      </pc:sldChg>
      <pc:sldChg chg="modSp mod">
        <pc:chgData name="Norvilė, Gintarė" userId="00826205-45dd-4580-b587-1dfd54f9b1df" providerId="ADAL" clId="{68CB42AF-D72F-44A4-BF16-547A2845738E}" dt="2023-10-23T11:05:19.940" v="553" actId="20577"/>
        <pc:sldMkLst>
          <pc:docMk/>
          <pc:sldMk cId="104329997" sldId="263"/>
        </pc:sldMkLst>
        <pc:spChg chg="mod">
          <ac:chgData name="Norvilė, Gintarė" userId="00826205-45dd-4580-b587-1dfd54f9b1df" providerId="ADAL" clId="{68CB42AF-D72F-44A4-BF16-547A2845738E}" dt="2023-10-23T11:05:19.940" v="553" actId="20577"/>
          <ac:spMkLst>
            <pc:docMk/>
            <pc:sldMk cId="104329997" sldId="263"/>
            <ac:spMk id="3" creationId="{DB344741-7E54-4A79-2CFF-40E14527D2B1}"/>
          </ac:spMkLst>
        </pc:spChg>
      </pc:sldChg>
      <pc:sldChg chg="addSp delSp modSp new mod">
        <pc:chgData name="Norvilė, Gintarė" userId="00826205-45dd-4580-b587-1dfd54f9b1df" providerId="ADAL" clId="{68CB42AF-D72F-44A4-BF16-547A2845738E}" dt="2023-10-23T10:51:34.006" v="198" actId="1076"/>
        <pc:sldMkLst>
          <pc:docMk/>
          <pc:sldMk cId="1066290598" sldId="264"/>
        </pc:sldMkLst>
        <pc:spChg chg="del">
          <ac:chgData name="Norvilė, Gintarė" userId="00826205-45dd-4580-b587-1dfd54f9b1df" providerId="ADAL" clId="{68CB42AF-D72F-44A4-BF16-547A2845738E}" dt="2023-10-23T10:50:19.686" v="86" actId="478"/>
          <ac:spMkLst>
            <pc:docMk/>
            <pc:sldMk cId="1066290598" sldId="264"/>
            <ac:spMk id="2" creationId="{6290E33A-E77B-A20B-7869-93F5B390CD89}"/>
          </ac:spMkLst>
        </pc:spChg>
        <pc:spChg chg="mod">
          <ac:chgData name="Norvilė, Gintarė" userId="00826205-45dd-4580-b587-1dfd54f9b1df" providerId="ADAL" clId="{68CB42AF-D72F-44A4-BF16-547A2845738E}" dt="2023-10-23T10:51:24.777" v="195" actId="20577"/>
          <ac:spMkLst>
            <pc:docMk/>
            <pc:sldMk cId="1066290598" sldId="264"/>
            <ac:spMk id="3" creationId="{C0CB1D7B-3937-5877-FD69-7E64FCA0F1EF}"/>
          </ac:spMkLst>
        </pc:spChg>
        <pc:picChg chg="add mod">
          <ac:chgData name="Norvilė, Gintarė" userId="00826205-45dd-4580-b587-1dfd54f9b1df" providerId="ADAL" clId="{68CB42AF-D72F-44A4-BF16-547A2845738E}" dt="2023-10-23T10:51:34.006" v="198" actId="1076"/>
          <ac:picMkLst>
            <pc:docMk/>
            <pc:sldMk cId="1066290598" sldId="264"/>
            <ac:picMk id="5" creationId="{10DC43C4-33B7-76CF-5220-4C93B15CDB28}"/>
          </ac:picMkLst>
        </pc:picChg>
      </pc:sldChg>
      <pc:sldChg chg="addSp delSp modSp new mod">
        <pc:chgData name="Norvilė, Gintarė" userId="00826205-45dd-4580-b587-1dfd54f9b1df" providerId="ADAL" clId="{68CB42AF-D72F-44A4-BF16-547A2845738E}" dt="2023-10-23T11:03:54.733" v="541" actId="20577"/>
        <pc:sldMkLst>
          <pc:docMk/>
          <pc:sldMk cId="4176355182" sldId="265"/>
        </pc:sldMkLst>
        <pc:spChg chg="del">
          <ac:chgData name="Norvilė, Gintarė" userId="00826205-45dd-4580-b587-1dfd54f9b1df" providerId="ADAL" clId="{68CB42AF-D72F-44A4-BF16-547A2845738E}" dt="2023-10-23T10:51:38.330" v="200" actId="478"/>
          <ac:spMkLst>
            <pc:docMk/>
            <pc:sldMk cId="4176355182" sldId="265"/>
            <ac:spMk id="2" creationId="{55F5AD88-D006-1A26-A37E-26D6700FB64B}"/>
          </ac:spMkLst>
        </pc:spChg>
        <pc:spChg chg="mod">
          <ac:chgData name="Norvilė, Gintarė" userId="00826205-45dd-4580-b587-1dfd54f9b1df" providerId="ADAL" clId="{68CB42AF-D72F-44A4-BF16-547A2845738E}" dt="2023-10-23T11:03:54.733" v="541" actId="20577"/>
          <ac:spMkLst>
            <pc:docMk/>
            <pc:sldMk cId="4176355182" sldId="265"/>
            <ac:spMk id="3" creationId="{A63F9536-4334-078C-7781-463F18DB08AF}"/>
          </ac:spMkLst>
        </pc:spChg>
        <pc:picChg chg="add del">
          <ac:chgData name="Norvilė, Gintarė" userId="00826205-45dd-4580-b587-1dfd54f9b1df" providerId="ADAL" clId="{68CB42AF-D72F-44A4-BF16-547A2845738E}" dt="2023-10-23T10:53:35.979" v="256" actId="22"/>
          <ac:picMkLst>
            <pc:docMk/>
            <pc:sldMk cId="4176355182" sldId="265"/>
            <ac:picMk id="5" creationId="{8D01CFE9-538E-D04B-F95E-729DA3FC26B0}"/>
          </ac:picMkLst>
        </pc:picChg>
        <pc:picChg chg="add mod">
          <ac:chgData name="Norvilė, Gintarė" userId="00826205-45dd-4580-b587-1dfd54f9b1df" providerId="ADAL" clId="{68CB42AF-D72F-44A4-BF16-547A2845738E}" dt="2023-10-23T10:59:42.784" v="517" actId="1076"/>
          <ac:picMkLst>
            <pc:docMk/>
            <pc:sldMk cId="4176355182" sldId="265"/>
            <ac:picMk id="7" creationId="{561D8DBB-7362-7422-F3DC-D97E0360B354}"/>
          </ac:picMkLst>
        </pc:picChg>
      </pc:sldChg>
      <pc:sldChg chg="addSp delSp modSp new mod">
        <pc:chgData name="Norvilė, Gintarė" userId="00826205-45dd-4580-b587-1dfd54f9b1df" providerId="ADAL" clId="{68CB42AF-D72F-44A4-BF16-547A2845738E}" dt="2023-10-23T11:01:05.530" v="539" actId="20577"/>
        <pc:sldMkLst>
          <pc:docMk/>
          <pc:sldMk cId="2956001171" sldId="266"/>
        </pc:sldMkLst>
        <pc:spChg chg="del">
          <ac:chgData name="Norvilė, Gintarė" userId="00826205-45dd-4580-b587-1dfd54f9b1df" providerId="ADAL" clId="{68CB42AF-D72F-44A4-BF16-547A2845738E}" dt="2023-10-23T10:54:20.881" v="338" actId="478"/>
          <ac:spMkLst>
            <pc:docMk/>
            <pc:sldMk cId="2956001171" sldId="266"/>
            <ac:spMk id="2" creationId="{9BD98047-A80B-6EF4-8357-D710C3E8049A}"/>
          </ac:spMkLst>
        </pc:spChg>
        <pc:spChg chg="mod">
          <ac:chgData name="Norvilė, Gintarė" userId="00826205-45dd-4580-b587-1dfd54f9b1df" providerId="ADAL" clId="{68CB42AF-D72F-44A4-BF16-547A2845738E}" dt="2023-10-23T11:01:05.530" v="539" actId="20577"/>
          <ac:spMkLst>
            <pc:docMk/>
            <pc:sldMk cId="2956001171" sldId="266"/>
            <ac:spMk id="3" creationId="{991AC0C1-D036-E28D-C746-C10C3719C483}"/>
          </ac:spMkLst>
        </pc:spChg>
        <pc:picChg chg="add del mod">
          <ac:chgData name="Norvilė, Gintarė" userId="00826205-45dd-4580-b587-1dfd54f9b1df" providerId="ADAL" clId="{68CB42AF-D72F-44A4-BF16-547A2845738E}" dt="2023-10-23T11:00:52.051" v="518" actId="478"/>
          <ac:picMkLst>
            <pc:docMk/>
            <pc:sldMk cId="2956001171" sldId="266"/>
            <ac:picMk id="5" creationId="{3DE1431C-3237-056E-4CB8-0C86F28A6696}"/>
          </ac:picMkLst>
        </pc:picChg>
        <pc:picChg chg="add mod">
          <ac:chgData name="Norvilė, Gintarė" userId="00826205-45dd-4580-b587-1dfd54f9b1df" providerId="ADAL" clId="{68CB42AF-D72F-44A4-BF16-547A2845738E}" dt="2023-10-23T11:00:56.753" v="521" actId="1076"/>
          <ac:picMkLst>
            <pc:docMk/>
            <pc:sldMk cId="2956001171" sldId="266"/>
            <ac:picMk id="7" creationId="{5A4BECAC-A8EF-E3A8-CB77-7D96A1FF7C7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48A52-428F-65C9-0C2E-B0F1CBF7D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3CA4A-B21F-D62B-6475-A173FF618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F4F9C-EF52-6F55-3980-B9DA86A4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B32D-65C1-407D-B444-EA68AD034241}" type="datetimeFigureOut">
              <a:rPr lang="lt-LT" smtClean="0"/>
              <a:t>2023-10-23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F2997-B08E-EEC7-9E25-72C72E525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C5BDF-5404-32CD-39C4-38094344F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BB04-706A-4706-AAB6-834B6FECC4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849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9C6BA-DBFC-C05D-0F13-DD8B68C58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53EF1-365D-76BB-A9BA-5FDC3E94B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580BA-BB84-D481-9BEA-DD89D4570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B32D-65C1-407D-B444-EA68AD034241}" type="datetimeFigureOut">
              <a:rPr lang="lt-LT" smtClean="0"/>
              <a:t>2023-10-23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84085-6A7A-92B8-8598-42E0B6AF0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5CA1A-42CE-AA6A-A2A8-81A146AA2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BB04-706A-4706-AAB6-834B6FECC4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3506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3C7CD9-48B8-BEC2-4432-657BE64B8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C2FD04-1DDA-D36C-63A9-23EDFB08C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A8882-B984-7A69-C60A-5B50D972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B32D-65C1-407D-B444-EA68AD034241}" type="datetimeFigureOut">
              <a:rPr lang="lt-LT" smtClean="0"/>
              <a:t>2023-10-23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7C1D5-61EA-C96C-7D32-701156949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64742-DC2B-15C4-87DE-83792646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BB04-706A-4706-AAB6-834B6FECC4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0458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BD8AB-89F3-03BA-18BF-BD0DDD701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2B20B-CA93-3C51-6227-22B2717B5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B6742-16DE-407C-A77A-A7EA8B387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B32D-65C1-407D-B444-EA68AD034241}" type="datetimeFigureOut">
              <a:rPr lang="lt-LT" smtClean="0"/>
              <a:t>2023-10-23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10E59-AF75-EA6A-0E02-9226B483F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91AF6-5AF5-8666-8ED6-18E71168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BB04-706A-4706-AAB6-834B6FECC4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8335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5406-805F-40DD-4A2F-5458796B5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BDA5E-C901-095B-7431-603FA7B5A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3292F-F444-1D47-D0A9-0EB240D1D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B32D-65C1-407D-B444-EA68AD034241}" type="datetimeFigureOut">
              <a:rPr lang="lt-LT" smtClean="0"/>
              <a:t>2023-10-23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3FAF0-DB72-D194-8691-519BCD161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D11C1-A251-5E4B-7172-6DA7FA53B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BB04-706A-4706-AAB6-834B6FECC4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282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30C5F-B3C7-A2E7-372E-D6276B05D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3F9BC-3396-4B32-748B-5E7F53ECB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68808-8C9B-CDD2-FAFD-68AEF92B6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C09DE-4F5C-E9B9-B54A-73EAC49E8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B32D-65C1-407D-B444-EA68AD034241}" type="datetimeFigureOut">
              <a:rPr lang="lt-LT" smtClean="0"/>
              <a:t>2023-10-23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624A0-83F7-F791-61AA-6F01D28E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B69BD-D2D5-781B-FC1B-2E2BDB380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BB04-706A-4706-AAB6-834B6FECC4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165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85E0A-9FE5-12D2-1902-E59239BFD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DD524-0EB4-E94D-7941-3E9358E6B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BBE43-AE32-88B0-A4EE-EFB55CD63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278AA2-4C0B-DDB0-F252-6700AF3E1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E8FF2-4269-C6B8-6338-10C4439F3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A903E6-8F32-A609-5F4A-C1C63CC71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B32D-65C1-407D-B444-EA68AD034241}" type="datetimeFigureOut">
              <a:rPr lang="lt-LT" smtClean="0"/>
              <a:t>2023-10-23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64FE0B-9AE0-1EAA-C2E1-59CE3939F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29E5A3-F711-D381-4CF9-7D57BECE9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BB04-706A-4706-AAB6-834B6FECC4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602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51B9-7555-CA7D-F56A-8C71C5ED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DA52D2-3146-09B0-040F-4F3533143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B32D-65C1-407D-B444-EA68AD034241}" type="datetimeFigureOut">
              <a:rPr lang="lt-LT" smtClean="0"/>
              <a:t>2023-10-23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4790C-975A-6268-5477-B0E3DE677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4889C1-89F6-786B-1559-9CFC4AFAD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BB04-706A-4706-AAB6-834B6FECC4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3968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38719F-F1F8-2871-61AF-EFF30444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B32D-65C1-407D-B444-EA68AD034241}" type="datetimeFigureOut">
              <a:rPr lang="lt-LT" smtClean="0"/>
              <a:t>2023-10-23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C220F8-C2AB-AAE5-B7D0-754A4EBF7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35A1D-ABF3-9301-60C2-ACBEA69A1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BB04-706A-4706-AAB6-834B6FECC4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5637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569B0-3B3A-17DE-7A33-1B795FCA1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98918-30C5-E9D5-AE25-7527EC2E2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92364-96F6-16DC-077F-067318C54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D2A1D-11B9-2D16-402E-CCFA54426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B32D-65C1-407D-B444-EA68AD034241}" type="datetimeFigureOut">
              <a:rPr lang="lt-LT" smtClean="0"/>
              <a:t>2023-10-23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CBE2D5-58F8-3E66-D173-FC863A096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D8C51-4FB4-CE6D-7B6F-971D8B9C9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BB04-706A-4706-AAB6-834B6FECC4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159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AB0DD-3F77-1CF6-B8AA-07434119D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C205B4-D863-308C-1362-6D292A70E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5838D5-A008-5B78-3387-06BD180B8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B1FF1-D435-D50C-00C6-E2928E334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B32D-65C1-407D-B444-EA68AD034241}" type="datetimeFigureOut">
              <a:rPr lang="lt-LT" smtClean="0"/>
              <a:t>2023-10-23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92F9-49CC-E06F-96A0-D6DE81E65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B6719-5341-75A4-0F6E-EED8A8D9E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BB04-706A-4706-AAB6-834B6FECC4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5581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867FF0-D5E4-FF82-A676-653E8A1A9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179A8-5808-90B4-CAB8-A643DC32B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42266-CBA9-16EF-7D36-5523FE96D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AB32D-65C1-407D-B444-EA68AD034241}" type="datetimeFigureOut">
              <a:rPr lang="lt-LT" smtClean="0"/>
              <a:t>2023-10-23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4EBDC-ECCC-41C7-21C7-ED0D8C417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14100-0642-5A0F-4712-060EE04EFA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BB04-706A-4706-AAB6-834B6FECC4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9453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cwdc.org/become-a-memb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ucwdc.org/amember4/logi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2949F-5CF8-5F96-85D0-D4A673567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UCWDC narystė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72A01D-452B-8244-F515-EDBB2699D1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/>
              <a:t>Kaip įsigyti?</a:t>
            </a:r>
            <a:endParaRPr lang="en-US" dirty="0"/>
          </a:p>
          <a:p>
            <a:endParaRPr lang="lt-LT" dirty="0"/>
          </a:p>
          <a:p>
            <a:r>
              <a:rPr lang="lt-LT" b="1" dirty="0"/>
              <a:t>Privaloma</a:t>
            </a:r>
            <a:r>
              <a:rPr lang="lt-LT" dirty="0"/>
              <a:t> šokant </a:t>
            </a:r>
            <a:r>
              <a:rPr lang="en-US" dirty="0"/>
              <a:t>N</a:t>
            </a:r>
            <a:r>
              <a:rPr lang="lt-LT" dirty="0"/>
              <a:t>ewcomer, </a:t>
            </a:r>
            <a:r>
              <a:rPr lang="en-US" dirty="0"/>
              <a:t>N</a:t>
            </a:r>
            <a:r>
              <a:rPr lang="lt-LT" dirty="0"/>
              <a:t>ovice, </a:t>
            </a:r>
            <a:r>
              <a:rPr lang="en-US" dirty="0"/>
              <a:t>I</a:t>
            </a:r>
            <a:r>
              <a:rPr lang="lt-LT" dirty="0"/>
              <a:t>ntermediate </a:t>
            </a:r>
            <a:r>
              <a:rPr lang="en-US" dirty="0"/>
              <a:t>A</a:t>
            </a:r>
            <a:r>
              <a:rPr lang="lt-LT" dirty="0"/>
              <a:t>dvanced ir </a:t>
            </a:r>
            <a:r>
              <a:rPr lang="en-US" dirty="0"/>
              <a:t>S</a:t>
            </a:r>
            <a:r>
              <a:rPr lang="lt-LT" dirty="0"/>
              <a:t>howcase rungtyse</a:t>
            </a:r>
            <a:r>
              <a:rPr lang="en-US" dirty="0"/>
              <a:t>!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89041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AC0C1-D036-E28D-C746-C10C3719C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0727"/>
            <a:ext cx="10515600" cy="5816236"/>
          </a:xfrm>
        </p:spPr>
        <p:txBody>
          <a:bodyPr/>
          <a:lstStyle/>
          <a:p>
            <a:r>
              <a:rPr lang="lt-LT" dirty="0"/>
              <a:t>Jeigu reikia pasitikrinti savo UCWDC numerį, kurį reikia nurodyti registruojantis į varžybas galite spausti </a:t>
            </a:r>
            <a:r>
              <a:rPr lang="en-US" dirty="0"/>
              <a:t>CUSTOMER PROFILE</a:t>
            </a:r>
            <a:r>
              <a:rPr lang="lt-LT" dirty="0"/>
              <a:t>:</a:t>
            </a:r>
          </a:p>
          <a:p>
            <a:endParaRPr lang="lt-LT" dirty="0"/>
          </a:p>
          <a:p>
            <a:endParaRPr lang="lt-L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4BECAC-A8EF-E3A8-CB77-7D96A1FF7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105" y="1269364"/>
            <a:ext cx="6663789" cy="522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001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44741-7E54-4A79-2CFF-40E14527D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7857"/>
            <a:ext cx="10515600" cy="4239106"/>
          </a:xfrm>
        </p:spPr>
        <p:txBody>
          <a:bodyPr/>
          <a:lstStyle/>
          <a:p>
            <a:pPr marL="0" indent="0" algn="ctr">
              <a:buNone/>
            </a:pPr>
            <a:r>
              <a:rPr lang="lt-LT" dirty="0"/>
              <a:t>Jeigu kyla klausimų ar nepavyksta prisijungti prašome kreiptis į </a:t>
            </a:r>
            <a:r>
              <a:rPr lang="lt-LT" b="1" dirty="0"/>
              <a:t>Gintarę Norvilę </a:t>
            </a:r>
            <a:r>
              <a:rPr lang="lt-LT" dirty="0"/>
              <a:t>per FB messenger, Whats App arba parašyktie telefonu 864815363</a:t>
            </a:r>
          </a:p>
          <a:p>
            <a:pPr algn="ctr"/>
            <a:endParaRPr lang="lt-LT" dirty="0"/>
          </a:p>
          <a:p>
            <a:pPr marL="0" indent="0" algn="ctr">
              <a:buNone/>
            </a:pPr>
            <a:r>
              <a:rPr lang="en-US" dirty="0"/>
              <a:t>D</a:t>
            </a:r>
            <a:r>
              <a:rPr lang="lt-LT" dirty="0"/>
              <a:t>ė</a:t>
            </a:r>
            <a:r>
              <a:rPr lang="en-US" dirty="0" err="1"/>
              <a:t>kojame</a:t>
            </a:r>
            <a:r>
              <a:rPr lang="lt-LT" dirty="0"/>
              <a:t> už Jūsų palaikymą ir dalyvavimą mūsų varžybose</a:t>
            </a:r>
            <a:r>
              <a:rPr lang="en-US" dirty="0"/>
              <a:t>!</a:t>
            </a:r>
          </a:p>
          <a:p>
            <a:endParaRPr lang="en-US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432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D76E7-67BF-0AD8-55CB-458421ACA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400"/>
            <a:ext cx="10515600" cy="795519"/>
          </a:xfrm>
        </p:spPr>
        <p:txBody>
          <a:bodyPr/>
          <a:lstStyle/>
          <a:p>
            <a:r>
              <a:rPr lang="lt-LT" dirty="0"/>
              <a:t>Prisijungimas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237D5-C123-BA23-E2EC-ADF27FB58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066"/>
            <a:ext cx="10515600" cy="5312897"/>
          </a:xfrm>
        </p:spPr>
        <p:txBody>
          <a:bodyPr/>
          <a:lstStyle/>
          <a:p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Spaudžiate nuorodą :  </a:t>
            </a:r>
            <a:r>
              <a:rPr lang="lt-LT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Become a Member|UCWDC</a:t>
            </a:r>
            <a:endParaRPr lang="lt-LT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t-L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Atsidaro langas, kuriame turite du pasirinkimus: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Now</a:t>
            </a:r>
            <a:r>
              <a:rPr lang="lt-L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naujiems nieakada neregistruotiems nariams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 login</a:t>
            </a:r>
            <a:r>
              <a:rPr lang="lt-L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registruotiems nariams, kurie nori atsinaujinti savo narystę. </a:t>
            </a:r>
          </a:p>
          <a:p>
            <a:endParaRPr lang="lt-L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E687FF-F444-9BD3-13A3-441EF1404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15" y="2544433"/>
            <a:ext cx="8699382" cy="396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90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321ED-27FA-6E2D-0173-42117C3AF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503"/>
            <a:ext cx="10515600" cy="5950460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t-L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Paspaudus Join Now atsidaro naujas langas, kuriame reikia pasirinkti arba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lt-L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Event Membership pagal amžių iki 18 metų (under 18) arba Adult nuo 18 metų.</a:t>
            </a:r>
          </a:p>
          <a:p>
            <a:pPr>
              <a:lnSpc>
                <a:spcPct val="107000"/>
              </a:lnSpc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Toliau iš pasirenkamojo meniu surandate Lithuanian Open ir pasirenkate</a:t>
            </a:r>
          </a:p>
          <a:p>
            <a:pPr>
              <a:lnSpc>
                <a:spcPct val="107000"/>
              </a:lnSpc>
            </a:pPr>
            <a:r>
              <a:rPr lang="lt-L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Renkatės kokiu būdu apmokėsite ar tai bus kreditinė kortelė arba galima per PayPal (patartina per PayPal lengviau įgyvendinamas pavedimas)</a:t>
            </a:r>
          </a:p>
          <a:p>
            <a:pPr>
              <a:lnSpc>
                <a:spcPct val="107000"/>
              </a:lnSpc>
            </a:pPr>
            <a:endParaRPr lang="lt-L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lt-LT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lt-L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lt-L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B089DE-F8D6-91FC-B26A-464D8891D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084" y="2269948"/>
            <a:ext cx="7793180" cy="451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7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24DDD-02E0-E418-5931-FF0334ED7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90"/>
            <a:ext cx="10515600" cy="6093073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t-L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Žemiau supildote savo duomenis kurių prašo anketa:</a:t>
            </a:r>
          </a:p>
          <a:p>
            <a:pPr indent="0">
              <a:lnSpc>
                <a:spcPct val="107000"/>
              </a:lnSpc>
              <a:buNone/>
            </a:pPr>
            <a:r>
              <a:rPr lang="lt-L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Vardas Pavardė</a:t>
            </a:r>
          </a:p>
          <a:p>
            <a:pPr indent="0">
              <a:lnSpc>
                <a:spcPct val="107000"/>
              </a:lnSpc>
              <a:buNone/>
            </a:pPr>
            <a:r>
              <a:rPr lang="lt-L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Jūsų E-Paštas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Pasirenkamas prisijungimo vardas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Slaptažodis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Renkatės pilietybę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pic>
        <p:nvPicPr>
          <p:cNvPr id="4" name="Picture 3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A6AC4C9D-B9D3-B886-E2F2-FC87689454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09" y="1997283"/>
            <a:ext cx="8541752" cy="461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16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A8164-EC3A-AD6C-3D9D-DF2C1953C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2338"/>
            <a:ext cx="10515600" cy="5824625"/>
          </a:xfrm>
        </p:spPr>
        <p:txBody>
          <a:bodyPr/>
          <a:lstStyle/>
          <a:p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Toliau supildote visą informaciją susijusią su jūsų Gyvenamąja vieta, pažymite, kad susipažinote su UCWDC narystės taisyklėmis ir spaudžiate NEXT</a:t>
            </a:r>
          </a:p>
          <a:p>
            <a:pPr marL="0" indent="0">
              <a:buNone/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lt-LT" dirty="0"/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DDEAC372-EFF3-7FE2-20B9-D8F506FDD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048" y="995273"/>
            <a:ext cx="5103279" cy="586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01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659B6-FFAB-FB9F-4120-D06B898B4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446"/>
            <a:ext cx="10515600" cy="6059517"/>
          </a:xfrm>
        </p:spPr>
        <p:txBody>
          <a:bodyPr/>
          <a:lstStyle/>
          <a:p>
            <a:r>
              <a:rPr lang="lt-LT" dirty="0"/>
              <a:t>Jeigu pasirinkote apmokėti su kreditine kortele Jūs nukreips į puslapį kuriame turėsite suvesti visą reikiamą informacija apie savo kortelę pavedimui įgyvendinti</a:t>
            </a:r>
          </a:p>
          <a:p>
            <a:endParaRPr lang="lt-LT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E20D06-184C-A19B-8F5E-0791269D9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1291" y="1507522"/>
            <a:ext cx="4026305" cy="488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90A6A-7946-8487-B428-CD8EC284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02"/>
            <a:ext cx="10515600" cy="6025961"/>
          </a:xfrm>
        </p:spPr>
        <p:txBody>
          <a:bodyPr/>
          <a:lstStyle/>
          <a:p>
            <a:r>
              <a:rPr lang="lt-LT" dirty="0"/>
              <a:t>Jeigu pasirinkote apmokėti per PayPal Jus nukreips į PayPal puslapį iš kurio galėsite atlikti pavedimą.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027EDC-C0A0-3D00-2172-78A89C04B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005" y="1087637"/>
            <a:ext cx="6953670" cy="577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029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B1D7B-3937-5877-FD69-7E64FCA0F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0117"/>
            <a:ext cx="10515600" cy="5656846"/>
          </a:xfrm>
        </p:spPr>
        <p:txBody>
          <a:bodyPr/>
          <a:lstStyle/>
          <a:p>
            <a:r>
              <a:rPr lang="lt-LT" dirty="0"/>
              <a:t>Galite prisijungti prie savo nario puslapio: </a:t>
            </a:r>
            <a:r>
              <a:rPr lang="lt-LT" dirty="0">
                <a:hlinkClick r:id="rId2"/>
              </a:rPr>
              <a:t>Please login (ucwdc.org)</a:t>
            </a:r>
            <a:endParaRPr lang="lt-LT" dirty="0"/>
          </a:p>
          <a:p>
            <a:pPr marL="0" indent="0">
              <a:buNone/>
            </a:pPr>
            <a:r>
              <a:rPr lang="lt-LT" dirty="0"/>
              <a:t>Suvedate savo prisijungimo vardą ir slaptažodį</a:t>
            </a:r>
          </a:p>
          <a:p>
            <a:endParaRPr lang="lt-LT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DC43C4-33B7-76CF-5220-4C93B15CD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066" y="1748793"/>
            <a:ext cx="7663867" cy="481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9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F9536-4334-078C-7781-463F18DB0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004"/>
            <a:ext cx="10515600" cy="5874959"/>
          </a:xfrm>
        </p:spPr>
        <p:txBody>
          <a:bodyPr/>
          <a:lstStyle/>
          <a:p>
            <a:r>
              <a:rPr lang="lt-LT" dirty="0"/>
              <a:t>Čia galite matyti savo aktyvią narystę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1D8DBB-7362-7422-F3DC-D97E0360B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0690"/>
            <a:ext cx="12192000" cy="422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355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270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Office Theme</vt:lpstr>
      <vt:lpstr>UCWDC narystė</vt:lpstr>
      <vt:lpstr>Prisijungimas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Thermo Fisher Scientific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UCWDC narystė</dc:title>
  <dc:creator>Norvilė, Gintarė</dc:creator>
  <cp:lastModifiedBy>Norvilė, Gintarė</cp:lastModifiedBy>
  <cp:revision>1</cp:revision>
  <dcterms:created xsi:type="dcterms:W3CDTF">2023-10-23T10:34:10Z</dcterms:created>
  <dcterms:modified xsi:type="dcterms:W3CDTF">2023-10-23T11:05:26Z</dcterms:modified>
</cp:coreProperties>
</file>